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6FBD0-AC55-4F58-A5AD-DAB8BAE80C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D545E-2596-4A15-9082-F8E3E38FA29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塑料凳样品图片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中高，高度</a:t>
            </a:r>
            <a:r>
              <a:rPr lang="en-US" altLang="zh-CN"/>
              <a:t>30</a:t>
            </a:r>
            <a:r>
              <a:rPr lang="zh-CN" altLang="zh-CN"/>
              <a:t>公分</a:t>
            </a:r>
            <a:endParaRPr lang="zh-CN" altLang="en-US"/>
          </a:p>
        </p:txBody>
      </p:sp>
      <p:pic>
        <p:nvPicPr>
          <p:cNvPr id="7" name="内容占位符 6" descr="f444292a4a8115b6e49f8e95ed400c5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457200" y="2635250"/>
            <a:ext cx="4040505" cy="3030220"/>
          </a:xfrm>
          <a:prstGeom prst="rect">
            <a:avLst/>
          </a:prstGeom>
        </p:spPr>
      </p:pic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 altLang="en-US"/>
              <a:t>广东美庭塑胶有限公司</a:t>
            </a:r>
            <a:endParaRPr lang="zh-CN" altLang="en-US"/>
          </a:p>
        </p:txBody>
      </p:sp>
      <p:pic>
        <p:nvPicPr>
          <p:cNvPr id="10" name="内容占位符 9" descr="9656e339c04105c81ecac7ecbd1cf56"/>
          <p:cNvPicPr>
            <a:picLocks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645025" y="2634615"/>
            <a:ext cx="4041775" cy="30308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WPS 演示</Application>
  <PresentationFormat>全屏显示(4:3)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塑料凳样品图片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4</cp:revision>
  <dcterms:created xsi:type="dcterms:W3CDTF">2020-07-27T05:22:00Z</dcterms:created>
  <dcterms:modified xsi:type="dcterms:W3CDTF">2021-05-20T05:41:00Z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